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6" r:id="rId3"/>
    <p:sldId id="270" r:id="rId4"/>
    <p:sldId id="266" r:id="rId5"/>
    <p:sldId id="267" r:id="rId6"/>
    <p:sldId id="274" r:id="rId7"/>
    <p:sldId id="262" r:id="rId8"/>
    <p:sldId id="275" r:id="rId9"/>
    <p:sldId id="276" r:id="rId10"/>
    <p:sldId id="277" r:id="rId11"/>
    <p:sldId id="278" r:id="rId12"/>
    <p:sldId id="279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618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10/16/2016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10/16/2016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0EA6-0821-4AC5-933C-321AA6545349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10/16/2016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10/16/2016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10/16/2016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10/16/2016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10/16/2016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10/16/2016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10/16/2016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10/16/2016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10/16/2016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10/16/2016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10/16/2016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C8C8C"/>
                </a:solidFill>
              </a:defRPr>
            </a:lvl1pPr>
          </a:lstStyle>
          <a:p>
            <a:fld id="{81C93FC7-9D1A-468B-98DB-D1E8D74418D9}" type="datetimeFigureOut">
              <a:rPr lang="en-US"/>
              <a:pPr/>
              <a:t>10/16/2016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C8C8C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C8C8C"/>
                </a:solidFill>
              </a:defRPr>
            </a:lvl1pPr>
          </a:lstStyle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Socrata2Sql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Migration Tool</a:t>
            </a:r>
          </a:p>
          <a:p>
            <a:r>
              <a:rPr lang="en-US" dirty="0" smtClean="0"/>
              <a:t>Hugo J. Delgado-Marti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R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>
            <a:fillRect/>
          </a:stretch>
        </p:blipFill>
        <p:spPr>
          <a:xfrm>
            <a:off x="608013" y="-1305890"/>
            <a:ext cx="10642842" cy="870777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104997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Futuro</a:t>
            </a:r>
            <a:r>
              <a:rPr lang="en-US" dirty="0" smtClean="0"/>
              <a:t> de la </a:t>
            </a:r>
            <a:r>
              <a:rPr lang="en-US" dirty="0" err="1" smtClean="0"/>
              <a:t>Aplicacion</a:t>
            </a:r>
            <a:endParaRPr lang="es-P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Estetica</a:t>
            </a:r>
            <a:r>
              <a:rPr lang="en-US" dirty="0"/>
              <a:t> 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Capacidad</a:t>
            </a:r>
            <a:r>
              <a:rPr lang="en-US" dirty="0" smtClean="0"/>
              <a:t> para </a:t>
            </a:r>
            <a:r>
              <a:rPr lang="en-US" dirty="0" err="1" smtClean="0"/>
              <a:t>subir</a:t>
            </a:r>
            <a:r>
              <a:rPr lang="en-US" dirty="0" smtClean="0"/>
              <a:t> xml y csv</a:t>
            </a:r>
          </a:p>
          <a:p>
            <a:r>
              <a:rPr lang="en-US" dirty="0" err="1" smtClean="0"/>
              <a:t>Implementar</a:t>
            </a:r>
            <a:r>
              <a:rPr lang="en-US" dirty="0" smtClean="0"/>
              <a:t> SQlServer2Soctrata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/>
              <a:t> </a:t>
            </a:r>
            <a:r>
              <a:rPr lang="en-US" dirty="0" err="1" smtClean="0"/>
              <a:t>tres</a:t>
            </a:r>
            <a:r>
              <a:rPr lang="en-US" dirty="0" smtClean="0"/>
              <a:t> </a:t>
            </a:r>
            <a:r>
              <a:rPr lang="en-US" dirty="0" err="1" smtClean="0"/>
              <a:t>formatos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Mejorar</a:t>
            </a:r>
            <a:r>
              <a:rPr lang="en-US" dirty="0" smtClean="0"/>
              <a:t> el </a:t>
            </a:r>
            <a:r>
              <a:rPr lang="en-US" dirty="0" err="1" smtClean="0"/>
              <a:t>diseño</a:t>
            </a:r>
            <a:r>
              <a:rPr lang="en-US" dirty="0" smtClean="0"/>
              <a:t> de las </a:t>
            </a:r>
            <a:r>
              <a:rPr lang="en-US" dirty="0" err="1" smtClean="0"/>
              <a:t>clases</a:t>
            </a:r>
            <a:r>
              <a:rPr lang="en-US" dirty="0" smtClean="0"/>
              <a:t>, </a:t>
            </a:r>
            <a:r>
              <a:rPr lang="en-US" dirty="0" err="1" smtClean="0"/>
              <a:t>objetos</a:t>
            </a:r>
            <a:r>
              <a:rPr lang="en-US" dirty="0" smtClean="0"/>
              <a:t> y </a:t>
            </a:r>
            <a:r>
              <a:rPr lang="en-US" dirty="0" err="1" smtClean="0"/>
              <a:t>métodos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herramientas</a:t>
            </a:r>
            <a:r>
              <a:rPr lang="en-US" dirty="0" smtClean="0"/>
              <a:t> </a:t>
            </a:r>
            <a:r>
              <a:rPr lang="en-US" dirty="0" err="1" smtClean="0"/>
              <a:t>internas</a:t>
            </a:r>
            <a:r>
              <a:rPr lang="en-US" dirty="0" smtClean="0"/>
              <a:t> de </a:t>
            </a:r>
            <a:r>
              <a:rPr lang="en-US" dirty="0" err="1" smtClean="0"/>
              <a:t>sql</a:t>
            </a:r>
            <a:r>
              <a:rPr lang="en-US" dirty="0" smtClean="0"/>
              <a:t> server para </a:t>
            </a:r>
            <a:r>
              <a:rPr lang="en-US" dirty="0" err="1" smtClean="0"/>
              <a:t>modificar</a:t>
            </a:r>
            <a:r>
              <a:rPr lang="en-US" dirty="0" smtClean="0"/>
              <a:t> las </a:t>
            </a:r>
            <a:r>
              <a:rPr lang="en-US" dirty="0" err="1" smtClean="0"/>
              <a:t>columnas</a:t>
            </a:r>
            <a:r>
              <a:rPr lang="en-US" dirty="0" smtClean="0"/>
              <a:t> a money/decimal de forma </a:t>
            </a:r>
            <a:r>
              <a:rPr lang="en-US" dirty="0" err="1" smtClean="0"/>
              <a:t>automatica</a:t>
            </a:r>
            <a:r>
              <a:rPr lang="en-US" smtClean="0"/>
              <a:t>.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181597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Socrata2Sql Migration Tool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Desarrollado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ASP.NET con C# y </a:t>
            </a:r>
            <a:r>
              <a:rPr lang="en-US" dirty="0" err="1" smtClean="0"/>
              <a:t>SQl</a:t>
            </a:r>
            <a:r>
              <a:rPr lang="en-US" dirty="0" smtClean="0"/>
              <a:t> Server</a:t>
            </a:r>
          </a:p>
          <a:p>
            <a:r>
              <a:rPr lang="en-US" dirty="0" smtClean="0"/>
              <a:t>Hasta el </a:t>
            </a:r>
            <a:r>
              <a:rPr lang="en-US" dirty="0" err="1" smtClean="0"/>
              <a:t>momento</a:t>
            </a:r>
            <a:endParaRPr lang="en-US" dirty="0" smtClean="0"/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</a:t>
            </a:r>
            <a:r>
              <a:rPr lang="en-US" dirty="0" err="1" smtClean="0"/>
              <a:t>tablas</a:t>
            </a:r>
            <a:r>
              <a:rPr lang="en-US" dirty="0" smtClean="0"/>
              <a:t> con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 err="1" smtClean="0"/>
              <a:t>dentificadores</a:t>
            </a:r>
            <a:r>
              <a:rPr lang="en-US" dirty="0" smtClean="0"/>
              <a:t> </a:t>
            </a:r>
            <a:r>
              <a:rPr lang="en-US" dirty="0" err="1"/>
              <a:t>u</a:t>
            </a:r>
            <a:r>
              <a:rPr lang="en-US" dirty="0" err="1" smtClean="0"/>
              <a:t>nicos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Identifica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nombres</a:t>
            </a:r>
            <a:r>
              <a:rPr lang="en-US" dirty="0" smtClean="0"/>
              <a:t> de </a:t>
            </a:r>
            <a:r>
              <a:rPr lang="en-US" dirty="0" err="1" smtClean="0"/>
              <a:t>columnas</a:t>
            </a:r>
            <a:r>
              <a:rPr lang="en-US" dirty="0" smtClean="0"/>
              <a:t> y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recomendacion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recibe</a:t>
            </a:r>
            <a:r>
              <a:rPr lang="en-US" dirty="0" smtClean="0"/>
              <a:t> feedback de las </a:t>
            </a:r>
            <a:r>
              <a:rPr lang="en-US" dirty="0" err="1" smtClean="0"/>
              <a:t>recomendaciones</a:t>
            </a:r>
            <a:r>
              <a:rPr lang="en-US" dirty="0" smtClean="0"/>
              <a:t> antes de </a:t>
            </a:r>
            <a:r>
              <a:rPr lang="en-US" dirty="0" err="1" smtClean="0"/>
              <a:t>subir</a:t>
            </a:r>
            <a:r>
              <a:rPr lang="en-US" dirty="0" smtClean="0"/>
              <a:t> la data</a:t>
            </a:r>
          </a:p>
          <a:p>
            <a:pPr lvl="1"/>
            <a:r>
              <a:rPr lang="en-US" dirty="0" err="1" smtClean="0"/>
              <a:t>Crea</a:t>
            </a:r>
            <a:r>
              <a:rPr lang="en-US" dirty="0" smtClean="0"/>
              <a:t> las </a:t>
            </a:r>
            <a:r>
              <a:rPr lang="en-US" dirty="0" err="1" smtClean="0"/>
              <a:t>tablas</a:t>
            </a:r>
            <a:r>
              <a:rPr lang="en-US" dirty="0" smtClean="0"/>
              <a:t> de </a:t>
            </a:r>
            <a:r>
              <a:rPr lang="en-US" dirty="0" err="1" smtClean="0"/>
              <a:t>manera</a:t>
            </a:r>
            <a:r>
              <a:rPr lang="en-US" dirty="0" smtClean="0"/>
              <a:t> </a:t>
            </a:r>
            <a:r>
              <a:rPr lang="en-US" dirty="0" err="1" smtClean="0"/>
              <a:t>exitosa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8062" y="-3117850"/>
            <a:ext cx="12242800" cy="9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9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>
            <a:fillRect/>
          </a:stretch>
        </p:blipFill>
        <p:spPr>
          <a:xfrm>
            <a:off x="2513012" y="-87086"/>
            <a:ext cx="9675813" cy="7916574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R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>
            <a:fillRect/>
          </a:stretch>
        </p:blipFill>
        <p:spPr>
          <a:xfrm>
            <a:off x="3275012" y="56903"/>
            <a:ext cx="8686801" cy="710738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2497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R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>
            <a:fillRect/>
          </a:stretch>
        </p:blipFill>
        <p:spPr>
          <a:xfrm>
            <a:off x="1370012" y="-914400"/>
            <a:ext cx="11582400" cy="94765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122513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R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>
            <a:fillRect/>
          </a:stretch>
        </p:blipFill>
        <p:spPr>
          <a:xfrm>
            <a:off x="1598612" y="0"/>
            <a:ext cx="10287000" cy="841663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2586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D7DC9D6-C974-4760-AF25-FD6F69EC14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marketing glass cube presentation (widescreen)</Template>
  <TotalTime>0</TotalTime>
  <Words>109</Words>
  <Application>Microsoft Office PowerPoint</Application>
  <PresentationFormat>Custom</PresentationFormat>
  <Paragraphs>17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Marketing 16x9</vt:lpstr>
      <vt:lpstr>Socrata2Sql</vt:lpstr>
      <vt:lpstr>Socrata2Sql Migration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Futuro de la Aplicacion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2016-10-16T15:15:10Z</dcterms:created>
  <dcterms:modified xsi:type="dcterms:W3CDTF">2016-10-16T15:42:30Z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TC028010849991</vt:lpwstr>
  </property>
</Properties>
</file>